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97" r:id="rId4"/>
    <p:sldId id="288" r:id="rId5"/>
    <p:sldId id="298" r:id="rId6"/>
  </p:sldIdLst>
  <p:sldSz cx="6858000" cy="51435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095" autoAdjust="0"/>
  </p:normalViewPr>
  <p:slideViewPr>
    <p:cSldViewPr>
      <p:cViewPr varScale="1">
        <p:scale>
          <a:sx n="92" d="100"/>
          <a:sy n="92" d="100"/>
        </p:scale>
        <p:origin x="1476" y="66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1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4EB83-FDBB-4625-B2B9-A0F6A2EBDFD6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8D8E6-C8C7-4110-94EE-507477E36C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99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28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2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4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714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8D8E6-C8C7-4110-94EE-507477E36C0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19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936" y="195487"/>
            <a:ext cx="2438028" cy="395637"/>
          </a:xfrm>
        </p:spPr>
        <p:txBody>
          <a:bodyPr>
            <a:normAutofit/>
          </a:bodyPr>
          <a:lstStyle>
            <a:lvl1pPr algn="l">
              <a:defRPr sz="1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70030" y="195486"/>
            <a:ext cx="270030" cy="36004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 userDrawn="1"/>
        </p:nvSpPr>
        <p:spPr>
          <a:xfrm>
            <a:off x="401393" y="342518"/>
            <a:ext cx="217698" cy="29026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gradFill>
                <a:gsLst>
                  <a:gs pos="0">
                    <a:srgbClr val="66CCFF"/>
                  </a:gs>
                  <a:gs pos="52000">
                    <a:schemeClr val="bg1"/>
                  </a:gs>
                  <a:gs pos="100000">
                    <a:srgbClr val="0070C0"/>
                  </a:gs>
                </a:gsLst>
                <a:lin ang="0" scaled="1"/>
              </a:gra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673096" y="608534"/>
            <a:ext cx="6266294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-4274" y="5326057"/>
            <a:ext cx="6862274" cy="27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0">
        <p14:warp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669884" y="1432258"/>
            <a:ext cx="192834" cy="3781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9" name="矩形 18"/>
          <p:cNvSpPr/>
          <p:nvPr/>
        </p:nvSpPr>
        <p:spPr>
          <a:xfrm>
            <a:off x="2669884" y="1432258"/>
            <a:ext cx="1478393" cy="185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0" name="矩形 19"/>
          <p:cNvSpPr/>
          <p:nvPr/>
        </p:nvSpPr>
        <p:spPr>
          <a:xfrm rot="5400000">
            <a:off x="3362818" y="2153439"/>
            <a:ext cx="1627712" cy="185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1" name="矩形 20"/>
          <p:cNvSpPr/>
          <p:nvPr/>
        </p:nvSpPr>
        <p:spPr>
          <a:xfrm flipV="1">
            <a:off x="2669884" y="2681786"/>
            <a:ext cx="192834" cy="257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2" name="矩形 21"/>
          <p:cNvSpPr/>
          <p:nvPr/>
        </p:nvSpPr>
        <p:spPr>
          <a:xfrm flipV="1">
            <a:off x="2669884" y="2874620"/>
            <a:ext cx="1478393" cy="185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3892343" y="4055500"/>
            <a:ext cx="0" cy="179223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320985" y="1832090"/>
            <a:ext cx="43055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defTabSz="68580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pPr algn="r"/>
            <a:r>
              <a:rPr lang="ru-RU" altLang="zh-CN" sz="1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МЕДИАЦЕНТР КАК ПРОФОРИЕНТАЦИОННАЯ</a:t>
            </a:r>
          </a:p>
          <a:p>
            <a:pPr algn="r"/>
            <a:r>
              <a:rPr lang="ru-RU" altLang="zh-CN" sz="18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ПЛОЩАДКА</a:t>
            </a:r>
            <a:endParaRPr lang="zh-CN" altLang="en-US" sz="1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 rot="18900000">
            <a:off x="4366300" y="1581970"/>
            <a:ext cx="272505" cy="272946"/>
          </a:xfrm>
          <a:custGeom>
            <a:avLst/>
            <a:gdLst>
              <a:gd name="T0" fmla="*/ 2199 w 2504"/>
              <a:gd name="T1" fmla="*/ 0 h 2504"/>
              <a:gd name="T2" fmla="*/ 2504 w 2504"/>
              <a:gd name="T3" fmla="*/ 0 h 2504"/>
              <a:gd name="T4" fmla="*/ 2504 w 2504"/>
              <a:gd name="T5" fmla="*/ 2504 h 2504"/>
              <a:gd name="T6" fmla="*/ 0 w 2504"/>
              <a:gd name="T7" fmla="*/ 2504 h 2504"/>
              <a:gd name="T8" fmla="*/ 0 w 2504"/>
              <a:gd name="T9" fmla="*/ 2199 h 2504"/>
              <a:gd name="T10" fmla="*/ 1970 w 2504"/>
              <a:gd name="T11" fmla="*/ 2199 h 2504"/>
              <a:gd name="T12" fmla="*/ 87 w 2504"/>
              <a:gd name="T13" fmla="*/ 315 h 2504"/>
              <a:gd name="T14" fmla="*/ 303 w 2504"/>
              <a:gd name="T15" fmla="*/ 99 h 2504"/>
              <a:gd name="T16" fmla="*/ 2199 w 2504"/>
              <a:gd name="T17" fmla="*/ 1996 h 2504"/>
              <a:gd name="T18" fmla="*/ 2199 w 2504"/>
              <a:gd name="T19" fmla="*/ 0 h 2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04" h="2504">
                <a:moveTo>
                  <a:pt x="2199" y="0"/>
                </a:moveTo>
                <a:lnTo>
                  <a:pt x="2504" y="0"/>
                </a:lnTo>
                <a:lnTo>
                  <a:pt x="2504" y="2504"/>
                </a:lnTo>
                <a:lnTo>
                  <a:pt x="0" y="2504"/>
                </a:lnTo>
                <a:lnTo>
                  <a:pt x="0" y="2199"/>
                </a:lnTo>
                <a:lnTo>
                  <a:pt x="1970" y="2199"/>
                </a:lnTo>
                <a:lnTo>
                  <a:pt x="87" y="315"/>
                </a:lnTo>
                <a:lnTo>
                  <a:pt x="303" y="99"/>
                </a:lnTo>
                <a:lnTo>
                  <a:pt x="2199" y="1996"/>
                </a:lnTo>
                <a:lnTo>
                  <a:pt x="2199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51428" tIns="25714" rIns="51428" bIns="25714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任意多边形 33"/>
          <p:cNvSpPr/>
          <p:nvPr/>
        </p:nvSpPr>
        <p:spPr>
          <a:xfrm rot="961210">
            <a:off x="947122" y="2887952"/>
            <a:ext cx="635403" cy="327950"/>
          </a:xfrm>
          <a:custGeom>
            <a:avLst/>
            <a:gdLst>
              <a:gd name="connsiteX0" fmla="*/ 0 w 1667435"/>
              <a:gd name="connsiteY0" fmla="*/ 0 h 860611"/>
              <a:gd name="connsiteX1" fmla="*/ 1667435 w 1667435"/>
              <a:gd name="connsiteY1" fmla="*/ 0 h 860611"/>
              <a:gd name="connsiteX2" fmla="*/ 739588 w 1667435"/>
              <a:gd name="connsiteY2" fmla="*/ 860611 h 860611"/>
              <a:gd name="connsiteX3" fmla="*/ 0 w 1667435"/>
              <a:gd name="connsiteY3" fmla="*/ 0 h 86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7435" h="860611">
                <a:moveTo>
                  <a:pt x="0" y="0"/>
                </a:moveTo>
                <a:lnTo>
                  <a:pt x="1667435" y="0"/>
                </a:lnTo>
                <a:lnTo>
                  <a:pt x="739588" y="86061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任意多边形 34"/>
          <p:cNvSpPr/>
          <p:nvPr/>
        </p:nvSpPr>
        <p:spPr>
          <a:xfrm>
            <a:off x="803200" y="3453436"/>
            <a:ext cx="421105" cy="445169"/>
          </a:xfrm>
          <a:custGeom>
            <a:avLst/>
            <a:gdLst>
              <a:gd name="connsiteX0" fmla="*/ 0 w 561473"/>
              <a:gd name="connsiteY0" fmla="*/ 0 h 593558"/>
              <a:gd name="connsiteX1" fmla="*/ 561473 w 561473"/>
              <a:gd name="connsiteY1" fmla="*/ 272716 h 593558"/>
              <a:gd name="connsiteX2" fmla="*/ 32084 w 561473"/>
              <a:gd name="connsiteY2" fmla="*/ 593558 h 593558"/>
              <a:gd name="connsiteX3" fmla="*/ 0 w 561473"/>
              <a:gd name="connsiteY3" fmla="*/ 0 h 59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3" h="593558">
                <a:moveTo>
                  <a:pt x="0" y="0"/>
                </a:moveTo>
                <a:lnTo>
                  <a:pt x="561473" y="272716"/>
                </a:lnTo>
                <a:lnTo>
                  <a:pt x="32084" y="593558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7" name="任意多边形 36"/>
          <p:cNvSpPr/>
          <p:nvPr/>
        </p:nvSpPr>
        <p:spPr>
          <a:xfrm>
            <a:off x="358031" y="3020300"/>
            <a:ext cx="252663" cy="228600"/>
          </a:xfrm>
          <a:custGeom>
            <a:avLst/>
            <a:gdLst>
              <a:gd name="connsiteX0" fmla="*/ 0 w 336884"/>
              <a:gd name="connsiteY0" fmla="*/ 0 h 304800"/>
              <a:gd name="connsiteX1" fmla="*/ 80210 w 336884"/>
              <a:gd name="connsiteY1" fmla="*/ 304800 h 304800"/>
              <a:gd name="connsiteX2" fmla="*/ 336884 w 336884"/>
              <a:gd name="connsiteY2" fmla="*/ 192505 h 304800"/>
              <a:gd name="connsiteX3" fmla="*/ 0 w 336884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884" h="304800">
                <a:moveTo>
                  <a:pt x="0" y="0"/>
                </a:moveTo>
                <a:lnTo>
                  <a:pt x="80210" y="304800"/>
                </a:lnTo>
                <a:lnTo>
                  <a:pt x="336884" y="192505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8" name="任意多边形 37"/>
          <p:cNvSpPr/>
          <p:nvPr/>
        </p:nvSpPr>
        <p:spPr>
          <a:xfrm>
            <a:off x="5094814" y="3321918"/>
            <a:ext cx="360947" cy="300790"/>
          </a:xfrm>
          <a:custGeom>
            <a:avLst/>
            <a:gdLst>
              <a:gd name="connsiteX0" fmla="*/ 176463 w 481263"/>
              <a:gd name="connsiteY0" fmla="*/ 96253 h 401053"/>
              <a:gd name="connsiteX1" fmla="*/ 0 w 481263"/>
              <a:gd name="connsiteY1" fmla="*/ 401053 h 401053"/>
              <a:gd name="connsiteX2" fmla="*/ 481263 w 481263"/>
              <a:gd name="connsiteY2" fmla="*/ 0 h 401053"/>
              <a:gd name="connsiteX3" fmla="*/ 176463 w 481263"/>
              <a:gd name="connsiteY3" fmla="*/ 96253 h 40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263" h="401053">
                <a:moveTo>
                  <a:pt x="176463" y="96253"/>
                </a:moveTo>
                <a:lnTo>
                  <a:pt x="0" y="401053"/>
                </a:lnTo>
                <a:lnTo>
                  <a:pt x="481263" y="0"/>
                </a:lnTo>
                <a:lnTo>
                  <a:pt x="176463" y="96253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9" name="任意多边形 38"/>
          <p:cNvSpPr/>
          <p:nvPr/>
        </p:nvSpPr>
        <p:spPr>
          <a:xfrm rot="4178014">
            <a:off x="1687094" y="1105693"/>
            <a:ext cx="300789" cy="360947"/>
          </a:xfrm>
          <a:custGeom>
            <a:avLst/>
            <a:gdLst>
              <a:gd name="connsiteX0" fmla="*/ 0 w 401052"/>
              <a:gd name="connsiteY0" fmla="*/ 0 h 481263"/>
              <a:gd name="connsiteX1" fmla="*/ 401052 w 401052"/>
              <a:gd name="connsiteY1" fmla="*/ 96253 h 481263"/>
              <a:gd name="connsiteX2" fmla="*/ 16042 w 401052"/>
              <a:gd name="connsiteY2" fmla="*/ 481263 h 481263"/>
              <a:gd name="connsiteX3" fmla="*/ 0 w 401052"/>
              <a:gd name="connsiteY3" fmla="*/ 0 h 48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52" h="481263">
                <a:moveTo>
                  <a:pt x="0" y="0"/>
                </a:moveTo>
                <a:lnTo>
                  <a:pt x="401052" y="96253"/>
                </a:lnTo>
                <a:lnTo>
                  <a:pt x="16042" y="481263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0" name="任意多边形 39"/>
          <p:cNvSpPr/>
          <p:nvPr/>
        </p:nvSpPr>
        <p:spPr>
          <a:xfrm>
            <a:off x="5172309" y="1250072"/>
            <a:ext cx="649705" cy="433137"/>
          </a:xfrm>
          <a:custGeom>
            <a:avLst/>
            <a:gdLst>
              <a:gd name="connsiteX0" fmla="*/ 0 w 866273"/>
              <a:gd name="connsiteY0" fmla="*/ 64168 h 577516"/>
              <a:gd name="connsiteX1" fmla="*/ 866273 w 866273"/>
              <a:gd name="connsiteY1" fmla="*/ 0 h 577516"/>
              <a:gd name="connsiteX2" fmla="*/ 401052 w 866273"/>
              <a:gd name="connsiteY2" fmla="*/ 577516 h 577516"/>
              <a:gd name="connsiteX3" fmla="*/ 0 w 866273"/>
              <a:gd name="connsiteY3" fmla="*/ 64168 h 57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273" h="577516">
                <a:moveTo>
                  <a:pt x="0" y="64168"/>
                </a:moveTo>
                <a:lnTo>
                  <a:pt x="866273" y="0"/>
                </a:lnTo>
                <a:lnTo>
                  <a:pt x="401052" y="577516"/>
                </a:lnTo>
                <a:lnTo>
                  <a:pt x="0" y="64168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1" name="任意多边形 40"/>
          <p:cNvSpPr/>
          <p:nvPr/>
        </p:nvSpPr>
        <p:spPr>
          <a:xfrm>
            <a:off x="5232467" y="1947904"/>
            <a:ext cx="276727" cy="264695"/>
          </a:xfrm>
          <a:custGeom>
            <a:avLst/>
            <a:gdLst>
              <a:gd name="connsiteX0" fmla="*/ 0 w 368969"/>
              <a:gd name="connsiteY0" fmla="*/ 0 h 352927"/>
              <a:gd name="connsiteX1" fmla="*/ 368969 w 368969"/>
              <a:gd name="connsiteY1" fmla="*/ 48127 h 352927"/>
              <a:gd name="connsiteX2" fmla="*/ 112295 w 368969"/>
              <a:gd name="connsiteY2" fmla="*/ 352927 h 352927"/>
              <a:gd name="connsiteX3" fmla="*/ 0 w 368969"/>
              <a:gd name="connsiteY3" fmla="*/ 0 h 35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969" h="352927">
                <a:moveTo>
                  <a:pt x="0" y="0"/>
                </a:moveTo>
                <a:lnTo>
                  <a:pt x="368969" y="48127"/>
                </a:lnTo>
                <a:lnTo>
                  <a:pt x="112295" y="352927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2" name="任意多边形 41"/>
          <p:cNvSpPr/>
          <p:nvPr/>
        </p:nvSpPr>
        <p:spPr>
          <a:xfrm>
            <a:off x="4919645" y="2356979"/>
            <a:ext cx="565484" cy="433136"/>
          </a:xfrm>
          <a:custGeom>
            <a:avLst/>
            <a:gdLst>
              <a:gd name="connsiteX0" fmla="*/ 0 w 753979"/>
              <a:gd name="connsiteY0" fmla="*/ 0 h 577515"/>
              <a:gd name="connsiteX1" fmla="*/ 48126 w 753979"/>
              <a:gd name="connsiteY1" fmla="*/ 577515 h 577515"/>
              <a:gd name="connsiteX2" fmla="*/ 753979 w 753979"/>
              <a:gd name="connsiteY2" fmla="*/ 513347 h 577515"/>
              <a:gd name="connsiteX3" fmla="*/ 0 w 753979"/>
              <a:gd name="connsiteY3" fmla="*/ 0 h 57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79" h="577515">
                <a:moveTo>
                  <a:pt x="0" y="0"/>
                </a:moveTo>
                <a:lnTo>
                  <a:pt x="48126" y="577515"/>
                </a:lnTo>
                <a:lnTo>
                  <a:pt x="753979" y="513347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任意多边形 42"/>
          <p:cNvSpPr/>
          <p:nvPr/>
        </p:nvSpPr>
        <p:spPr>
          <a:xfrm>
            <a:off x="5485129" y="2609639"/>
            <a:ext cx="818147" cy="421106"/>
          </a:xfrm>
          <a:custGeom>
            <a:avLst/>
            <a:gdLst>
              <a:gd name="connsiteX0" fmla="*/ 433136 w 1090863"/>
              <a:gd name="connsiteY0" fmla="*/ 0 h 561474"/>
              <a:gd name="connsiteX1" fmla="*/ 0 w 1090863"/>
              <a:gd name="connsiteY1" fmla="*/ 561474 h 561474"/>
              <a:gd name="connsiteX2" fmla="*/ 1090863 w 1090863"/>
              <a:gd name="connsiteY2" fmla="*/ 256674 h 561474"/>
              <a:gd name="connsiteX3" fmla="*/ 481263 w 1090863"/>
              <a:gd name="connsiteY3" fmla="*/ 16042 h 561474"/>
              <a:gd name="connsiteX4" fmla="*/ 433136 w 1090863"/>
              <a:gd name="connsiteY4" fmla="*/ 0 h 56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863" h="561474">
                <a:moveTo>
                  <a:pt x="433136" y="0"/>
                </a:moveTo>
                <a:lnTo>
                  <a:pt x="0" y="561474"/>
                </a:lnTo>
                <a:lnTo>
                  <a:pt x="1090863" y="256674"/>
                </a:lnTo>
                <a:lnTo>
                  <a:pt x="481263" y="16042"/>
                </a:lnTo>
                <a:lnTo>
                  <a:pt x="433136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4" name="任意多边形 43"/>
          <p:cNvSpPr/>
          <p:nvPr/>
        </p:nvSpPr>
        <p:spPr>
          <a:xfrm rot="19822463">
            <a:off x="706947" y="1432258"/>
            <a:ext cx="517358" cy="625643"/>
          </a:xfrm>
          <a:custGeom>
            <a:avLst/>
            <a:gdLst>
              <a:gd name="connsiteX0" fmla="*/ 0 w 689811"/>
              <a:gd name="connsiteY0" fmla="*/ 304800 h 834190"/>
              <a:gd name="connsiteX1" fmla="*/ 545432 w 689811"/>
              <a:gd name="connsiteY1" fmla="*/ 0 h 834190"/>
              <a:gd name="connsiteX2" fmla="*/ 689811 w 689811"/>
              <a:gd name="connsiteY2" fmla="*/ 834190 h 834190"/>
              <a:gd name="connsiteX3" fmla="*/ 0 w 689811"/>
              <a:gd name="connsiteY3" fmla="*/ 304800 h 83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811" h="834190">
                <a:moveTo>
                  <a:pt x="0" y="304800"/>
                </a:moveTo>
                <a:lnTo>
                  <a:pt x="545432" y="0"/>
                </a:lnTo>
                <a:lnTo>
                  <a:pt x="689811" y="834190"/>
                </a:lnTo>
                <a:lnTo>
                  <a:pt x="0" y="30480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5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171713" y="4374272"/>
            <a:ext cx="29287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宋体" pitchFamily="2" charset="-122"/>
              </a:defRPr>
            </a:lvl9pPr>
          </a:lstStyle>
          <a:p>
            <a:pPr algn="r" defTabSz="514350"/>
            <a:r>
              <a:rPr lang="ru-RU" altLang="zh-CN" sz="1400" dirty="0" err="1" smtClean="0">
                <a:solidFill>
                  <a:schemeClr val="accent1"/>
                </a:solidFill>
                <a:latin typeface="Century Gothic" panose="020B0502020202020204" pitchFamily="34" charset="0"/>
              </a:rPr>
              <a:t>Симпатова</a:t>
            </a:r>
            <a:r>
              <a:rPr lang="ru-RU" altLang="zh-CN" sz="14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Валерия Евгеньевна</a:t>
            </a:r>
          </a:p>
          <a:p>
            <a:pPr algn="r" defTabSz="514350"/>
            <a:r>
              <a:rPr lang="ru-RU" altLang="zh-CN" sz="1400" dirty="0" err="1" smtClean="0">
                <a:solidFill>
                  <a:schemeClr val="accent1"/>
                </a:solidFill>
                <a:latin typeface="Century Gothic" panose="020B0502020202020204" pitchFamily="34" charset="0"/>
              </a:rPr>
              <a:t>Гришулина</a:t>
            </a:r>
            <a:r>
              <a:rPr lang="ru-RU" altLang="zh-CN" sz="14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Наталья Алексеевна</a:t>
            </a:r>
          </a:p>
          <a:p>
            <a:pPr algn="r" defTabSz="514350"/>
            <a:r>
              <a:rPr lang="ru-RU" altLang="zh-CN" sz="1400" dirty="0">
                <a:solidFill>
                  <a:schemeClr val="accent1"/>
                </a:solidFill>
                <a:latin typeface="Century Gothic" panose="020B0502020202020204" pitchFamily="34" charset="0"/>
              </a:rPr>
              <a:t>МАОУ «Гимназия №5» г. Перми</a:t>
            </a:r>
            <a:endParaRPr lang="zh-CN" altLang="zh-CN" sz="1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r" defTabSz="514350"/>
            <a:endParaRPr lang="zh-CN" altLang="zh-CN" sz="1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04" y="4526721"/>
            <a:ext cx="488023" cy="48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9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400"/>
                            </p:stCondLst>
                            <p:childTnLst>
                              <p:par>
                                <p:cTn id="38" presetID="2" presetClass="entr" presetSubtype="3" accel="7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accel="78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3" accel="78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accel="78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3" accel="78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2" accel="78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2" accel="78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2" accel="78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12" accel="78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9" accel="78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900"/>
                            </p:stCondLst>
                            <p:childTnLst>
                              <p:par>
                                <p:cTn id="7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0" grpId="0" animBg="1"/>
      <p:bldP spid="21" grpId="0" animBg="1"/>
      <p:bldP spid="22" grpId="0" animBg="1"/>
      <p:bldP spid="24" grpId="0"/>
      <p:bldP spid="2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2656" y="1635646"/>
            <a:ext cx="1617497" cy="18805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4557" y="256609"/>
            <a:ext cx="2321026" cy="4221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52327" tIns="26163" rIns="52327" bIns="26163" rtlCol="0">
            <a:spAutoFit/>
          </a:bodyPr>
          <a:lstStyle/>
          <a:p>
            <a:pPr algn="ctr"/>
            <a:r>
              <a:rPr lang="ru-RU" altLang="zh-CN" sz="2400" b="1" dirty="0" smtClean="0">
                <a:ln w="6350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ЦЕЛЬ ПРОЕКТА</a:t>
            </a:r>
            <a:endParaRPr lang="zh-CN" altLang="en-US" sz="2400" b="1" dirty="0">
              <a:ln w="6350">
                <a:noFill/>
              </a:ln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50153" y="783430"/>
            <a:ext cx="4171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привлечение выпускников гимназии к работе медиацентра и превращение медиацентра в площадку для обмена опытом и возможность 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ПРОФЕССИОНАЛЬНОГО</a:t>
            </a:r>
          </a:p>
          <a:p>
            <a:pPr eaLnBrk="0" hangingPunct="0"/>
            <a:r>
              <a:rPr lang="ru-RU" altLang="zh-CN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微软雅黑" pitchFamily="34" charset="-122"/>
              </a:rPr>
              <a:t>САМООПРЕДЕЛЕНИЯ</a:t>
            </a:r>
            <a:endParaRPr lang="zh-CN" altLang="en-US" sz="1600" b="1" dirty="0">
              <a:solidFill>
                <a:schemeClr val="accent2">
                  <a:lumMod val="60000"/>
                  <a:lumOff val="40000"/>
                </a:schemeClr>
              </a:solidFill>
              <a:latin typeface="Century Gothic" panose="020B0502020202020204" pitchFamily="34" charset="0"/>
              <a:ea typeface="微软雅黑" pitchFamily="34" charset="-122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04" y="4526721"/>
            <a:ext cx="488023" cy="4880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09458" y="2789636"/>
            <a:ext cx="2340262" cy="4221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52327" tIns="26163" rIns="52327" bIns="26163" rtlCol="0">
            <a:spAutoFit/>
          </a:bodyPr>
          <a:lstStyle/>
          <a:p>
            <a:pPr algn="ctr"/>
            <a:r>
              <a:rPr lang="ru-RU" altLang="zh-CN" sz="2400" b="1" dirty="0" smtClean="0">
                <a:ln w="6350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МЕДИАЦЕНТР -</a:t>
            </a:r>
            <a:endParaRPr lang="zh-CN" altLang="en-US" sz="2400" b="1" dirty="0">
              <a:ln w="6350">
                <a:noFill/>
              </a:ln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矩形 9"/>
          <p:cNvSpPr/>
          <p:nvPr/>
        </p:nvSpPr>
        <p:spPr>
          <a:xfrm>
            <a:off x="599826" y="3376293"/>
            <a:ext cx="48453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площадка для объединения творческих гимназистов, где они могут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реализовать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свой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потенциал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(журналисты, фотографы, видеографы,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web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-дизайнеры, активисты), осветить мероприятия ОУ и попробовать себя в </a:t>
            </a: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определенной 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профессии </a:t>
            </a:r>
            <a:endParaRPr lang="zh-CN" altLang="en-US" sz="1600" b="1" dirty="0">
              <a:solidFill>
                <a:schemeClr val="accent2">
                  <a:lumMod val="60000"/>
                  <a:lumOff val="40000"/>
                </a:schemeClr>
              </a:solidFill>
              <a:latin typeface="Century Gothic" panose="020B0502020202020204" pitchFamily="34" charset="0"/>
              <a:ea typeface="微软雅黑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3409" y="123478"/>
            <a:ext cx="1105951" cy="545279"/>
          </a:xfrm>
          <a:prstGeom prst="rect">
            <a:avLst/>
          </a:prstGeom>
          <a:solidFill>
            <a:srgbClr val="004070"/>
          </a:solidFill>
        </p:spPr>
        <p:txBody>
          <a:bodyPr wrap="none" lIns="52327" tIns="26163" rIns="52327" bIns="26163" rtlCol="0">
            <a:spAutoFit/>
          </a:bodyPr>
          <a:lstStyle/>
          <a:p>
            <a:pPr algn="ctr"/>
            <a:r>
              <a:rPr lang="ru-RU" altLang="zh-CN" sz="3200" b="1" dirty="0" smtClean="0">
                <a:ln w="6350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ЧТО?</a:t>
            </a:r>
            <a:endParaRPr lang="zh-CN" altLang="en-US" sz="3200" b="1" dirty="0">
              <a:ln w="6350">
                <a:noFill/>
              </a:ln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372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40"/>
                            </p:stCondLst>
                            <p:childTnLst>
                              <p:par>
                                <p:cTn id="2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25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25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1" nodeType="withEffect">
                                  <p:stCondLst>
                                    <p:cond delay="6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25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25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/>
      <p:bldP spid="12" grpId="0"/>
      <p:bldP spid="13" grpId="0" animBg="1"/>
      <p:bldP spid="13" grpId="1" animBg="1"/>
      <p:bldP spid="14" grpId="0"/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 rot="1757139">
            <a:off x="3521506" y="1987438"/>
            <a:ext cx="4313012" cy="861001"/>
            <a:chOff x="3558032" y="1478736"/>
            <a:chExt cx="4313012" cy="861001"/>
          </a:xfrm>
        </p:grpSpPr>
        <p:sp>
          <p:nvSpPr>
            <p:cNvPr id="21" name="Равнобедренный треугольник 20"/>
            <p:cNvSpPr/>
            <p:nvPr/>
          </p:nvSpPr>
          <p:spPr>
            <a:xfrm rot="14927518">
              <a:off x="5498195" y="-461427"/>
              <a:ext cx="249583" cy="4129910"/>
            </a:xfrm>
            <a:prstGeom prst="triangle">
              <a:avLst/>
            </a:pr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 rot="15287913">
              <a:off x="5554934" y="-256100"/>
              <a:ext cx="249583" cy="4129910"/>
            </a:xfrm>
            <a:prstGeom prst="triangle">
              <a:avLst/>
            </a:pr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 rot="15615281">
              <a:off x="5615740" y="-70431"/>
              <a:ext cx="249583" cy="4129910"/>
            </a:xfrm>
            <a:prstGeom prst="triangle">
              <a:avLst/>
            </a:pr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Равнобедренный треугольник 23"/>
            <p:cNvSpPr/>
            <p:nvPr/>
          </p:nvSpPr>
          <p:spPr>
            <a:xfrm rot="15999470">
              <a:off x="5681297" y="149991"/>
              <a:ext cx="249583" cy="4129910"/>
            </a:xfrm>
            <a:prstGeom prst="triangle">
              <a:avLst/>
            </a:prstGeom>
            <a:solidFill>
              <a:srgbClr val="0070C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652" y="1707654"/>
            <a:ext cx="707198" cy="859562"/>
          </a:xfrm>
          <a:prstGeom prst="rect">
            <a:avLst/>
          </a:prstGeom>
        </p:spPr>
      </p:pic>
      <p:sp>
        <p:nvSpPr>
          <p:cNvPr id="14" name="Равнобедренный треугольник 13"/>
          <p:cNvSpPr/>
          <p:nvPr/>
        </p:nvSpPr>
        <p:spPr>
          <a:xfrm>
            <a:off x="2880338" y="1524757"/>
            <a:ext cx="1080120" cy="945725"/>
          </a:xfrm>
          <a:prstGeom prst="triangl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414251" y="627534"/>
            <a:ext cx="0" cy="8945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18"/>
          <p:cNvSpPr/>
          <p:nvPr/>
        </p:nvSpPr>
        <p:spPr>
          <a:xfrm>
            <a:off x="2664313" y="2470482"/>
            <a:ext cx="1478393" cy="185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18"/>
          <p:cNvSpPr/>
          <p:nvPr/>
        </p:nvSpPr>
        <p:spPr>
          <a:xfrm rot="17864195">
            <a:off x="2396868" y="1809943"/>
            <a:ext cx="1365120" cy="222927"/>
          </a:xfrm>
          <a:custGeom>
            <a:avLst/>
            <a:gdLst>
              <a:gd name="connsiteX0" fmla="*/ 0 w 1365120"/>
              <a:gd name="connsiteY0" fmla="*/ 0 h 222927"/>
              <a:gd name="connsiteX1" fmla="*/ 1365120 w 1365120"/>
              <a:gd name="connsiteY1" fmla="*/ 0 h 222927"/>
              <a:gd name="connsiteX2" fmla="*/ 1365120 w 1365120"/>
              <a:gd name="connsiteY2" fmla="*/ 222927 h 222927"/>
              <a:gd name="connsiteX3" fmla="*/ 0 w 1365120"/>
              <a:gd name="connsiteY3" fmla="*/ 222927 h 222927"/>
              <a:gd name="connsiteX4" fmla="*/ 0 w 1365120"/>
              <a:gd name="connsiteY4" fmla="*/ 0 h 222927"/>
              <a:gd name="connsiteX0" fmla="*/ 0 w 1365120"/>
              <a:gd name="connsiteY0" fmla="*/ 0 h 222927"/>
              <a:gd name="connsiteX1" fmla="*/ 1149389 w 1365120"/>
              <a:gd name="connsiteY1" fmla="*/ 145721 h 222927"/>
              <a:gd name="connsiteX2" fmla="*/ 1365120 w 1365120"/>
              <a:gd name="connsiteY2" fmla="*/ 222927 h 222927"/>
              <a:gd name="connsiteX3" fmla="*/ 0 w 1365120"/>
              <a:gd name="connsiteY3" fmla="*/ 222927 h 222927"/>
              <a:gd name="connsiteX4" fmla="*/ 0 w 1365120"/>
              <a:gd name="connsiteY4" fmla="*/ 0 h 222927"/>
              <a:gd name="connsiteX0" fmla="*/ 0 w 1365120"/>
              <a:gd name="connsiteY0" fmla="*/ 0 h 222927"/>
              <a:gd name="connsiteX1" fmla="*/ 1277556 w 1365120"/>
              <a:gd name="connsiteY1" fmla="*/ 58599 h 222927"/>
              <a:gd name="connsiteX2" fmla="*/ 1365120 w 1365120"/>
              <a:gd name="connsiteY2" fmla="*/ 222927 h 222927"/>
              <a:gd name="connsiteX3" fmla="*/ 0 w 1365120"/>
              <a:gd name="connsiteY3" fmla="*/ 222927 h 222927"/>
              <a:gd name="connsiteX4" fmla="*/ 0 w 1365120"/>
              <a:gd name="connsiteY4" fmla="*/ 0 h 222927"/>
              <a:gd name="connsiteX0" fmla="*/ 0 w 1365120"/>
              <a:gd name="connsiteY0" fmla="*/ 0 h 222927"/>
              <a:gd name="connsiteX1" fmla="*/ 1278960 w 1365120"/>
              <a:gd name="connsiteY1" fmla="*/ 57861 h 222927"/>
              <a:gd name="connsiteX2" fmla="*/ 1365120 w 1365120"/>
              <a:gd name="connsiteY2" fmla="*/ 222927 h 222927"/>
              <a:gd name="connsiteX3" fmla="*/ 0 w 1365120"/>
              <a:gd name="connsiteY3" fmla="*/ 222927 h 222927"/>
              <a:gd name="connsiteX4" fmla="*/ 0 w 1365120"/>
              <a:gd name="connsiteY4" fmla="*/ 0 h 22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120" h="222927">
                <a:moveTo>
                  <a:pt x="0" y="0"/>
                </a:moveTo>
                <a:lnTo>
                  <a:pt x="1278960" y="57861"/>
                </a:lnTo>
                <a:lnTo>
                  <a:pt x="1365120" y="222927"/>
                </a:lnTo>
                <a:lnTo>
                  <a:pt x="0" y="2229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18"/>
          <p:cNvSpPr/>
          <p:nvPr/>
        </p:nvSpPr>
        <p:spPr>
          <a:xfrm rot="3622146">
            <a:off x="3038113" y="1829523"/>
            <a:ext cx="1372615" cy="185350"/>
          </a:xfrm>
          <a:custGeom>
            <a:avLst/>
            <a:gdLst>
              <a:gd name="connsiteX0" fmla="*/ 0 w 1379299"/>
              <a:gd name="connsiteY0" fmla="*/ 0 h 185350"/>
              <a:gd name="connsiteX1" fmla="*/ 1379299 w 1379299"/>
              <a:gd name="connsiteY1" fmla="*/ 0 h 185350"/>
              <a:gd name="connsiteX2" fmla="*/ 1379299 w 1379299"/>
              <a:gd name="connsiteY2" fmla="*/ 185350 h 185350"/>
              <a:gd name="connsiteX3" fmla="*/ 0 w 1379299"/>
              <a:gd name="connsiteY3" fmla="*/ 185350 h 185350"/>
              <a:gd name="connsiteX4" fmla="*/ 0 w 1379299"/>
              <a:gd name="connsiteY4" fmla="*/ 0 h 185350"/>
              <a:gd name="connsiteX0" fmla="*/ 48424 w 1379299"/>
              <a:gd name="connsiteY0" fmla="*/ 91466 h 185350"/>
              <a:gd name="connsiteX1" fmla="*/ 1379299 w 1379299"/>
              <a:gd name="connsiteY1" fmla="*/ 0 h 185350"/>
              <a:gd name="connsiteX2" fmla="*/ 1379299 w 1379299"/>
              <a:gd name="connsiteY2" fmla="*/ 185350 h 185350"/>
              <a:gd name="connsiteX3" fmla="*/ 0 w 1379299"/>
              <a:gd name="connsiteY3" fmla="*/ 185350 h 185350"/>
              <a:gd name="connsiteX4" fmla="*/ 48424 w 1379299"/>
              <a:gd name="connsiteY4" fmla="*/ 91466 h 185350"/>
              <a:gd name="connsiteX0" fmla="*/ 92782 w 1379299"/>
              <a:gd name="connsiteY0" fmla="*/ 19900 h 185350"/>
              <a:gd name="connsiteX1" fmla="*/ 1379299 w 1379299"/>
              <a:gd name="connsiteY1" fmla="*/ 0 h 185350"/>
              <a:gd name="connsiteX2" fmla="*/ 1379299 w 1379299"/>
              <a:gd name="connsiteY2" fmla="*/ 185350 h 185350"/>
              <a:gd name="connsiteX3" fmla="*/ 0 w 1379299"/>
              <a:gd name="connsiteY3" fmla="*/ 185350 h 185350"/>
              <a:gd name="connsiteX4" fmla="*/ 92782 w 1379299"/>
              <a:gd name="connsiteY4" fmla="*/ 19900 h 185350"/>
              <a:gd name="connsiteX0" fmla="*/ 86098 w 1372615"/>
              <a:gd name="connsiteY0" fmla="*/ 19900 h 185350"/>
              <a:gd name="connsiteX1" fmla="*/ 1372615 w 1372615"/>
              <a:gd name="connsiteY1" fmla="*/ 0 h 185350"/>
              <a:gd name="connsiteX2" fmla="*/ 1372615 w 1372615"/>
              <a:gd name="connsiteY2" fmla="*/ 185350 h 185350"/>
              <a:gd name="connsiteX3" fmla="*/ 0 w 1372615"/>
              <a:gd name="connsiteY3" fmla="*/ 180020 h 185350"/>
              <a:gd name="connsiteX4" fmla="*/ 86098 w 1372615"/>
              <a:gd name="connsiteY4" fmla="*/ 19900 h 18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2615" h="185350">
                <a:moveTo>
                  <a:pt x="86098" y="19900"/>
                </a:moveTo>
                <a:lnTo>
                  <a:pt x="1372615" y="0"/>
                </a:lnTo>
                <a:lnTo>
                  <a:pt x="1372615" y="185350"/>
                </a:lnTo>
                <a:lnTo>
                  <a:pt x="0" y="180020"/>
                </a:lnTo>
                <a:lnTo>
                  <a:pt x="86098" y="199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Прямая соединительная линия 10"/>
          <p:cNvCxnSpPr>
            <a:stCxn id="3" idx="2"/>
          </p:cNvCxnSpPr>
          <p:nvPr/>
        </p:nvCxnSpPr>
        <p:spPr>
          <a:xfrm>
            <a:off x="3403510" y="2655832"/>
            <a:ext cx="10741" cy="2487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авнобедренный треугольник 18"/>
          <p:cNvSpPr/>
          <p:nvPr/>
        </p:nvSpPr>
        <p:spPr>
          <a:xfrm rot="4180413">
            <a:off x="1031248" y="498202"/>
            <a:ext cx="249583" cy="412991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552" y="1547687"/>
            <a:ext cx="725353" cy="92279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49771" y="232392"/>
            <a:ext cx="6208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ПРОВЕДЁННЫЕ МЕРОПРИЯТИЯ 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1698" y="757431"/>
            <a:ext cx="1147629" cy="545279"/>
          </a:xfrm>
          <a:prstGeom prst="rect">
            <a:avLst/>
          </a:prstGeom>
          <a:solidFill>
            <a:srgbClr val="004070"/>
          </a:solidFill>
        </p:spPr>
        <p:txBody>
          <a:bodyPr wrap="none" lIns="52327" tIns="26163" rIns="52327" bIns="26163" rtlCol="0">
            <a:spAutoFit/>
          </a:bodyPr>
          <a:lstStyle/>
          <a:p>
            <a:pPr algn="ctr"/>
            <a:r>
              <a:rPr lang="ru-RU" altLang="zh-CN" sz="3200" b="1" dirty="0" smtClean="0">
                <a:ln w="6350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КАК?</a:t>
            </a:r>
            <a:endParaRPr lang="zh-CN" altLang="en-US" sz="3200" b="1" dirty="0">
              <a:ln w="6350">
                <a:noFill/>
              </a:ln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439" y="1234503"/>
            <a:ext cx="2914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err="1" smtClean="0">
                <a:latin typeface="Century Gothic" panose="020B0502020202020204" pitchFamily="34" charset="0"/>
              </a:rPr>
              <a:t>Профориентационные</a:t>
            </a:r>
            <a:endParaRPr lang="ru-RU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мероприятия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71854" y="1274541"/>
            <a:ext cx="1391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Работа на</a:t>
            </a:r>
          </a:p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«задачу»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8720" y="2715766"/>
            <a:ext cx="245759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Century Gothic" panose="020B0502020202020204" pitchFamily="34" charset="0"/>
              </a:rPr>
              <a:t>Экскурсии в офис «Перемены-Пермь», «59</a:t>
            </a:r>
            <a:r>
              <a:rPr lang="en-US" sz="1100" dirty="0" smtClean="0">
                <a:latin typeface="Century Gothic" panose="020B0502020202020204" pitchFamily="34" charset="0"/>
              </a:rPr>
              <a:t>.RU</a:t>
            </a:r>
            <a:r>
              <a:rPr lang="ru-RU" sz="1100" dirty="0" smtClean="0">
                <a:latin typeface="Century Gothic" panose="020B0502020202020204" pitchFamily="34" charset="0"/>
              </a:rPr>
              <a:t>», ВГТРК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Century Gothic" panose="020B0502020202020204" pitchFamily="34" charset="0"/>
              </a:rPr>
              <a:t>Стажировка на «Радио России» 90.2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Century Gothic" panose="020B0502020202020204" pitchFamily="34" charset="0"/>
              </a:rPr>
              <a:t>Внедрение системы подкастов в группу ОУ </a:t>
            </a:r>
            <a:r>
              <a:rPr lang="ru-RU" sz="1100" dirty="0" err="1" smtClean="0">
                <a:latin typeface="Century Gothic" panose="020B0502020202020204" pitchFamily="34" charset="0"/>
              </a:rPr>
              <a:t>Вконтакте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Century Gothic" panose="020B0502020202020204" pitchFamily="34" charset="0"/>
              </a:rPr>
              <a:t>Внедрение школьного телевидения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Century Gothic" panose="020B0502020202020204" pitchFamily="34" charset="0"/>
              </a:rPr>
              <a:t>Проведение городского </a:t>
            </a:r>
            <a:r>
              <a:rPr lang="ru-RU" sz="1100" dirty="0" err="1" smtClean="0">
                <a:latin typeface="Century Gothic" panose="020B0502020202020204" pitchFamily="34" charset="0"/>
              </a:rPr>
              <a:t>медиалагеря</a:t>
            </a:r>
            <a:r>
              <a:rPr lang="ru-RU" sz="1100" dirty="0" smtClean="0">
                <a:latin typeface="Century Gothic" panose="020B0502020202020204" pitchFamily="34" charset="0"/>
              </a:rPr>
              <a:t> «</a:t>
            </a:r>
            <a:r>
              <a:rPr lang="ru-RU" sz="1100" dirty="0" err="1" smtClean="0">
                <a:latin typeface="Century Gothic" panose="020B0502020202020204" pitchFamily="34" charset="0"/>
              </a:rPr>
              <a:t>Медиалето</a:t>
            </a:r>
            <a:r>
              <a:rPr lang="ru-RU" sz="1100" dirty="0" smtClean="0">
                <a:latin typeface="Century Gothic" panose="020B0502020202020204" pitchFamily="34" charset="0"/>
              </a:rPr>
              <a:t>»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ru-RU" sz="1100" dirty="0" smtClean="0">
              <a:latin typeface="Century Gothic" panose="020B0502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ru-RU" sz="1100" dirty="0" smtClean="0">
              <a:latin typeface="Century Gothic" panose="020B0502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ru-RU" sz="1100" dirty="0" smtClean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37252" y="2703516"/>
            <a:ext cx="258330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Century Gothic" panose="020B0502020202020204" pitchFamily="34" charset="0"/>
              </a:rPr>
              <a:t>6 выпусков радиопередач «Диалог с молодыми»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Century Gothic" panose="020B0502020202020204" pitchFamily="34" charset="0"/>
              </a:rPr>
              <a:t>Разработка системы подкастов </a:t>
            </a:r>
            <a:r>
              <a:rPr lang="ru-RU" sz="1100" u="sng" dirty="0">
                <a:latin typeface="Century Gothic" panose="020B0502020202020204" pitchFamily="34" charset="0"/>
              </a:rPr>
              <a:t>https://vk.com/gimnaz5 </a:t>
            </a:r>
            <a:r>
              <a:rPr lang="ru-RU" sz="1100" u="sng" dirty="0" smtClean="0">
                <a:latin typeface="Century Gothic" panose="020B0502020202020204" pitchFamily="34" charset="0"/>
              </a:rPr>
              <a:t>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Century Gothic" panose="020B0502020202020204" pitchFamily="34" charset="0"/>
              </a:rPr>
              <a:t>Освещение гимназических, городских и краевых мероприятий </a:t>
            </a:r>
            <a:r>
              <a:rPr lang="ru-RU" sz="1100" u="sng" dirty="0">
                <a:latin typeface="Century Gothic" panose="020B0502020202020204" pitchFamily="34" charset="0"/>
              </a:rPr>
              <a:t>https://</a:t>
            </a:r>
            <a:r>
              <a:rPr lang="ru-RU" sz="1100" u="sng" dirty="0" smtClean="0">
                <a:latin typeface="Century Gothic" panose="020B0502020202020204" pitchFamily="34" charset="0"/>
              </a:rPr>
              <a:t>vk.com/videos-7421802?section=album_10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Century Gothic" panose="020B0502020202020204" pitchFamily="34" charset="0"/>
              </a:rPr>
              <a:t>Создание сайта с лучшими </a:t>
            </a:r>
            <a:r>
              <a:rPr lang="ru-RU" sz="1100" dirty="0" err="1" smtClean="0">
                <a:latin typeface="Century Gothic" panose="020B0502020202020204" pitchFamily="34" charset="0"/>
              </a:rPr>
              <a:t>медиаматериалами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100" u="sng" dirty="0">
                <a:latin typeface="Century Gothic" panose="020B0502020202020204" pitchFamily="34" charset="0"/>
              </a:rPr>
              <a:t>https://</a:t>
            </a:r>
            <a:r>
              <a:rPr lang="ru-RU" sz="1100" u="sng" dirty="0" smtClean="0">
                <a:latin typeface="Century Gothic" panose="020B0502020202020204" pitchFamily="34" charset="0"/>
              </a:rPr>
              <a:t>sites.google.com/view/medialetopsperm2019 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ru-RU" sz="1100" dirty="0">
              <a:latin typeface="Century Gothic" panose="020B0502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04" y="4526721"/>
            <a:ext cx="488023" cy="48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6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1" nodeType="withEffect">
                                  <p:stCondLst>
                                    <p:cond delay="6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25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25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2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4" grpId="0" animBg="1"/>
      <p:bldP spid="5" grpId="0" animBg="1"/>
      <p:bldP spid="19" grpId="0" animBg="1"/>
      <p:bldP spid="20" grpId="0"/>
      <p:bldP spid="18" grpId="0" animBg="1"/>
      <p:bldP spid="18" grpId="1" animBg="1"/>
      <p:bldP spid="6" grpId="0"/>
      <p:bldP spid="26" grpId="0"/>
      <p:bldP spid="8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66936" y="195487"/>
            <a:ext cx="4778288" cy="395637"/>
          </a:xfrm>
        </p:spPr>
        <p:txBody>
          <a:bodyPr>
            <a:noAutofit/>
          </a:bodyPr>
          <a:lstStyle/>
          <a:p>
            <a:r>
              <a:rPr lang="ru-RU" altLang="zh-CN" sz="1350" b="1" dirty="0" smtClean="0">
                <a:latin typeface="+mj-ea"/>
              </a:rPr>
              <a:t>ЭТАПЫ РАБОТЫ НАД ПРОЕКТОМ</a:t>
            </a:r>
            <a:endParaRPr lang="zh-CN" altLang="en-US" sz="900" b="1" dirty="0"/>
          </a:p>
        </p:txBody>
      </p:sp>
      <p:sp>
        <p:nvSpPr>
          <p:cNvPr id="3" name="Shape 6891"/>
          <p:cNvSpPr/>
          <p:nvPr/>
        </p:nvSpPr>
        <p:spPr>
          <a:xfrm flipH="1">
            <a:off x="3959004" y="2238072"/>
            <a:ext cx="766421" cy="766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7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507"/>
                  <a:pt x="0" y="13507"/>
                  <a:pt x="0" y="13507"/>
                </a:cubicBezTo>
                <a:cubicBezTo>
                  <a:pt x="0" y="17978"/>
                  <a:pt x="3622" y="21600"/>
                  <a:pt x="8112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8112"/>
                  <a:pt x="21600" y="8112"/>
                  <a:pt x="21600" y="8112"/>
                </a:cubicBezTo>
                <a:cubicBezTo>
                  <a:pt x="21600" y="3622"/>
                  <a:pt x="17978" y="0"/>
                  <a:pt x="13507" y="0"/>
                </a:cubicBezTo>
                <a:close/>
              </a:path>
            </a:pathLst>
          </a:custGeom>
          <a:solidFill>
            <a:srgbClr val="E0E0E0">
              <a:alpha val="15000"/>
            </a:srgbClr>
          </a:solidFill>
          <a:ln>
            <a:round/>
          </a:ln>
        </p:spPr>
        <p:txBody>
          <a:bodyPr lIns="0" tIns="0" rIns="0" bIns="0"/>
          <a:lstStyle/>
          <a:p>
            <a:pPr lvl="0">
              <a:buClrTx/>
            </a:pPr>
            <a:endParaRPr sz="1350">
              <a:latin typeface="+mn-ea"/>
            </a:endParaRPr>
          </a:p>
        </p:txBody>
      </p:sp>
      <p:sp>
        <p:nvSpPr>
          <p:cNvPr id="4" name="Shape 6914"/>
          <p:cNvSpPr/>
          <p:nvPr/>
        </p:nvSpPr>
        <p:spPr>
          <a:xfrm>
            <a:off x="2172289" y="1569625"/>
            <a:ext cx="1330817" cy="1209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95" y="18391"/>
                </a:moveTo>
                <a:cubicBezTo>
                  <a:pt x="2131" y="18465"/>
                  <a:pt x="1144" y="18588"/>
                  <a:pt x="224" y="18761"/>
                </a:cubicBezTo>
                <a:cubicBezTo>
                  <a:pt x="90" y="19699"/>
                  <a:pt x="22" y="20637"/>
                  <a:pt x="0" y="21600"/>
                </a:cubicBezTo>
                <a:cubicBezTo>
                  <a:pt x="3701" y="21600"/>
                  <a:pt x="3701" y="21600"/>
                  <a:pt x="3701" y="21600"/>
                </a:cubicBezTo>
                <a:cubicBezTo>
                  <a:pt x="4060" y="20168"/>
                  <a:pt x="5249" y="19156"/>
                  <a:pt x="6639" y="19156"/>
                </a:cubicBezTo>
                <a:cubicBezTo>
                  <a:pt x="8030" y="19156"/>
                  <a:pt x="9219" y="20168"/>
                  <a:pt x="9600" y="21600"/>
                </a:cubicBezTo>
                <a:cubicBezTo>
                  <a:pt x="10273" y="21600"/>
                  <a:pt x="10273" y="21600"/>
                  <a:pt x="10273" y="21600"/>
                </a:cubicBezTo>
                <a:cubicBezTo>
                  <a:pt x="10295" y="20711"/>
                  <a:pt x="10430" y="19847"/>
                  <a:pt x="10654" y="18983"/>
                </a:cubicBezTo>
                <a:cubicBezTo>
                  <a:pt x="11125" y="17206"/>
                  <a:pt x="12045" y="15552"/>
                  <a:pt x="13279" y="14268"/>
                </a:cubicBezTo>
                <a:cubicBezTo>
                  <a:pt x="14467" y="12960"/>
                  <a:pt x="16015" y="12096"/>
                  <a:pt x="17675" y="11602"/>
                </a:cubicBezTo>
                <a:cubicBezTo>
                  <a:pt x="18258" y="11454"/>
                  <a:pt x="18841" y="11380"/>
                  <a:pt x="19447" y="11331"/>
                </a:cubicBezTo>
                <a:cubicBezTo>
                  <a:pt x="19447" y="9183"/>
                  <a:pt x="19447" y="9183"/>
                  <a:pt x="19447" y="9183"/>
                </a:cubicBezTo>
                <a:cubicBezTo>
                  <a:pt x="19828" y="9109"/>
                  <a:pt x="19828" y="9109"/>
                  <a:pt x="19828" y="9109"/>
                </a:cubicBezTo>
                <a:cubicBezTo>
                  <a:pt x="20860" y="8912"/>
                  <a:pt x="21600" y="7949"/>
                  <a:pt x="21600" y="6764"/>
                </a:cubicBezTo>
                <a:cubicBezTo>
                  <a:pt x="21600" y="5579"/>
                  <a:pt x="20860" y="4592"/>
                  <a:pt x="19828" y="4394"/>
                </a:cubicBezTo>
                <a:cubicBezTo>
                  <a:pt x="19447" y="4320"/>
                  <a:pt x="19447" y="4320"/>
                  <a:pt x="19447" y="4320"/>
                </a:cubicBezTo>
                <a:cubicBezTo>
                  <a:pt x="19447" y="0"/>
                  <a:pt x="19447" y="0"/>
                  <a:pt x="19447" y="0"/>
                </a:cubicBezTo>
                <a:cubicBezTo>
                  <a:pt x="18931" y="25"/>
                  <a:pt x="18437" y="49"/>
                  <a:pt x="17921" y="123"/>
                </a:cubicBezTo>
                <a:cubicBezTo>
                  <a:pt x="17720" y="1185"/>
                  <a:pt x="17563" y="2197"/>
                  <a:pt x="17450" y="3259"/>
                </a:cubicBezTo>
                <a:cubicBezTo>
                  <a:pt x="15880" y="3579"/>
                  <a:pt x="15880" y="3579"/>
                  <a:pt x="15880" y="3579"/>
                </a:cubicBezTo>
                <a:cubicBezTo>
                  <a:pt x="14355" y="4098"/>
                  <a:pt x="14355" y="4098"/>
                  <a:pt x="14355" y="4098"/>
                </a:cubicBezTo>
                <a:cubicBezTo>
                  <a:pt x="13817" y="3209"/>
                  <a:pt x="13234" y="2370"/>
                  <a:pt x="12628" y="1555"/>
                </a:cubicBezTo>
                <a:cubicBezTo>
                  <a:pt x="11080" y="2197"/>
                  <a:pt x="9622" y="3110"/>
                  <a:pt x="8277" y="4172"/>
                </a:cubicBezTo>
                <a:cubicBezTo>
                  <a:pt x="8568" y="5159"/>
                  <a:pt x="8905" y="6171"/>
                  <a:pt x="9286" y="7134"/>
                </a:cubicBezTo>
                <a:cubicBezTo>
                  <a:pt x="8882" y="7529"/>
                  <a:pt x="8456" y="7875"/>
                  <a:pt x="8075" y="8294"/>
                </a:cubicBezTo>
                <a:cubicBezTo>
                  <a:pt x="7716" y="8714"/>
                  <a:pt x="7312" y="9109"/>
                  <a:pt x="6976" y="9578"/>
                </a:cubicBezTo>
                <a:cubicBezTo>
                  <a:pt x="6123" y="9134"/>
                  <a:pt x="5226" y="8714"/>
                  <a:pt x="4329" y="8319"/>
                </a:cubicBezTo>
                <a:cubicBezTo>
                  <a:pt x="3297" y="9751"/>
                  <a:pt x="2422" y="11331"/>
                  <a:pt x="1750" y="12985"/>
                </a:cubicBezTo>
                <a:cubicBezTo>
                  <a:pt x="2490" y="13701"/>
                  <a:pt x="3230" y="14367"/>
                  <a:pt x="3993" y="15009"/>
                </a:cubicBezTo>
                <a:cubicBezTo>
                  <a:pt x="3746" y="15552"/>
                  <a:pt x="3634" y="16120"/>
                  <a:pt x="3454" y="16663"/>
                </a:cubicBezTo>
                <a:cubicBezTo>
                  <a:pt x="3275" y="17231"/>
                  <a:pt x="3207" y="17798"/>
                  <a:pt x="3095" y="18391"/>
                </a:cubicBezTo>
                <a:close/>
              </a:path>
            </a:pathLst>
          </a:custGeom>
          <a:solidFill>
            <a:srgbClr val="FF0000">
              <a:alpha val="24000"/>
            </a:srgb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sz="1350"/>
          </a:p>
        </p:txBody>
      </p:sp>
      <p:sp>
        <p:nvSpPr>
          <p:cNvPr id="5" name="Shape 6915"/>
          <p:cNvSpPr/>
          <p:nvPr/>
        </p:nvSpPr>
        <p:spPr>
          <a:xfrm>
            <a:off x="3425217" y="1569623"/>
            <a:ext cx="1206774" cy="1342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181"/>
                </a:moveTo>
                <a:cubicBezTo>
                  <a:pt x="1410" y="3559"/>
                  <a:pt x="2375" y="4738"/>
                  <a:pt x="2375" y="6095"/>
                </a:cubicBezTo>
                <a:cubicBezTo>
                  <a:pt x="2375" y="7452"/>
                  <a:pt x="1410" y="8609"/>
                  <a:pt x="0" y="9009"/>
                </a:cubicBezTo>
                <a:cubicBezTo>
                  <a:pt x="0" y="10188"/>
                  <a:pt x="0" y="10188"/>
                  <a:pt x="0" y="10188"/>
                </a:cubicBezTo>
                <a:cubicBezTo>
                  <a:pt x="866" y="10233"/>
                  <a:pt x="1732" y="10344"/>
                  <a:pt x="2573" y="10566"/>
                </a:cubicBezTo>
                <a:cubicBezTo>
                  <a:pt x="4379" y="11034"/>
                  <a:pt x="6037" y="11946"/>
                  <a:pt x="7324" y="13169"/>
                </a:cubicBezTo>
                <a:cubicBezTo>
                  <a:pt x="8635" y="14370"/>
                  <a:pt x="9501" y="15883"/>
                  <a:pt x="9971" y="17529"/>
                </a:cubicBezTo>
                <a:cubicBezTo>
                  <a:pt x="10120" y="18130"/>
                  <a:pt x="10219" y="18753"/>
                  <a:pt x="10268" y="19375"/>
                </a:cubicBezTo>
                <a:cubicBezTo>
                  <a:pt x="12767" y="19375"/>
                  <a:pt x="12767" y="19375"/>
                  <a:pt x="12767" y="19375"/>
                </a:cubicBezTo>
                <a:cubicBezTo>
                  <a:pt x="12841" y="19754"/>
                  <a:pt x="12841" y="19754"/>
                  <a:pt x="12841" y="19754"/>
                </a:cubicBezTo>
                <a:cubicBezTo>
                  <a:pt x="13014" y="20821"/>
                  <a:pt x="14029" y="21600"/>
                  <a:pt x="15216" y="21600"/>
                </a:cubicBezTo>
                <a:cubicBezTo>
                  <a:pt x="16404" y="21600"/>
                  <a:pt x="17394" y="20821"/>
                  <a:pt x="17592" y="19776"/>
                </a:cubicBezTo>
                <a:cubicBezTo>
                  <a:pt x="17641" y="19375"/>
                  <a:pt x="17641" y="19375"/>
                  <a:pt x="17641" y="19375"/>
                </a:cubicBezTo>
                <a:cubicBezTo>
                  <a:pt x="21600" y="19375"/>
                  <a:pt x="21600" y="19375"/>
                  <a:pt x="21600" y="19375"/>
                </a:cubicBezTo>
                <a:cubicBezTo>
                  <a:pt x="21600" y="18842"/>
                  <a:pt x="21551" y="18308"/>
                  <a:pt x="21476" y="17774"/>
                </a:cubicBezTo>
                <a:cubicBezTo>
                  <a:pt x="20437" y="17596"/>
                  <a:pt x="19423" y="17418"/>
                  <a:pt x="18359" y="17307"/>
                </a:cubicBezTo>
                <a:cubicBezTo>
                  <a:pt x="18012" y="15750"/>
                  <a:pt x="18012" y="15750"/>
                  <a:pt x="18012" y="15750"/>
                </a:cubicBezTo>
                <a:cubicBezTo>
                  <a:pt x="17518" y="14237"/>
                  <a:pt x="17518" y="14237"/>
                  <a:pt x="17518" y="14237"/>
                </a:cubicBezTo>
                <a:cubicBezTo>
                  <a:pt x="18408" y="13703"/>
                  <a:pt x="19225" y="13125"/>
                  <a:pt x="20066" y="12524"/>
                </a:cubicBezTo>
                <a:cubicBezTo>
                  <a:pt x="19423" y="10989"/>
                  <a:pt x="18482" y="9543"/>
                  <a:pt x="17443" y="8208"/>
                </a:cubicBezTo>
                <a:cubicBezTo>
                  <a:pt x="16429" y="8498"/>
                  <a:pt x="15414" y="8854"/>
                  <a:pt x="14449" y="9209"/>
                </a:cubicBezTo>
                <a:cubicBezTo>
                  <a:pt x="14078" y="8809"/>
                  <a:pt x="13732" y="8386"/>
                  <a:pt x="13287" y="8008"/>
                </a:cubicBezTo>
                <a:cubicBezTo>
                  <a:pt x="12866" y="7652"/>
                  <a:pt x="12470" y="7252"/>
                  <a:pt x="12000" y="6918"/>
                </a:cubicBezTo>
                <a:cubicBezTo>
                  <a:pt x="12470" y="6073"/>
                  <a:pt x="12891" y="5183"/>
                  <a:pt x="13262" y="4293"/>
                </a:cubicBezTo>
                <a:cubicBezTo>
                  <a:pt x="11827" y="3270"/>
                  <a:pt x="10268" y="2402"/>
                  <a:pt x="8586" y="1735"/>
                </a:cubicBezTo>
                <a:cubicBezTo>
                  <a:pt x="7868" y="2469"/>
                  <a:pt x="7200" y="3203"/>
                  <a:pt x="6581" y="3960"/>
                </a:cubicBezTo>
                <a:cubicBezTo>
                  <a:pt x="6037" y="3737"/>
                  <a:pt x="5468" y="3604"/>
                  <a:pt x="4899" y="3426"/>
                </a:cubicBezTo>
                <a:cubicBezTo>
                  <a:pt x="4355" y="3270"/>
                  <a:pt x="3761" y="3181"/>
                  <a:pt x="3192" y="3070"/>
                </a:cubicBezTo>
                <a:cubicBezTo>
                  <a:pt x="3093" y="2113"/>
                  <a:pt x="2994" y="1135"/>
                  <a:pt x="2796" y="200"/>
                </a:cubicBezTo>
                <a:cubicBezTo>
                  <a:pt x="1880" y="111"/>
                  <a:pt x="940" y="22"/>
                  <a:pt x="0" y="0"/>
                </a:cubicBezTo>
                <a:lnTo>
                  <a:pt x="0" y="3181"/>
                </a:lnTo>
                <a:close/>
              </a:path>
            </a:pathLst>
          </a:custGeom>
          <a:solidFill>
            <a:srgbClr val="00B0F0">
              <a:alpha val="24000"/>
            </a:srgb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sz="1350"/>
          </a:p>
        </p:txBody>
      </p:sp>
      <p:sp>
        <p:nvSpPr>
          <p:cNvPr id="7" name="Shape 6916"/>
          <p:cNvSpPr/>
          <p:nvPr/>
        </p:nvSpPr>
        <p:spPr>
          <a:xfrm>
            <a:off x="2172290" y="2698337"/>
            <a:ext cx="1198119" cy="1331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30"/>
                </a:moveTo>
                <a:cubicBezTo>
                  <a:pt x="20205" y="18127"/>
                  <a:pt x="19233" y="16984"/>
                  <a:pt x="19233" y="15595"/>
                </a:cubicBezTo>
                <a:cubicBezTo>
                  <a:pt x="19233" y="14228"/>
                  <a:pt x="20205" y="13063"/>
                  <a:pt x="21600" y="12682"/>
                </a:cubicBezTo>
                <a:cubicBezTo>
                  <a:pt x="21600" y="11338"/>
                  <a:pt x="21600" y="11338"/>
                  <a:pt x="21600" y="11338"/>
                </a:cubicBezTo>
                <a:cubicBezTo>
                  <a:pt x="20778" y="11293"/>
                  <a:pt x="19956" y="11181"/>
                  <a:pt x="19158" y="10957"/>
                </a:cubicBezTo>
                <a:cubicBezTo>
                  <a:pt x="17365" y="10486"/>
                  <a:pt x="15696" y="9590"/>
                  <a:pt x="14400" y="8358"/>
                </a:cubicBezTo>
                <a:cubicBezTo>
                  <a:pt x="13080" y="7148"/>
                  <a:pt x="12208" y="5602"/>
                  <a:pt x="11709" y="3966"/>
                </a:cubicBezTo>
                <a:cubicBezTo>
                  <a:pt x="11560" y="3383"/>
                  <a:pt x="11485" y="2801"/>
                  <a:pt x="11435" y="2218"/>
                </a:cubicBezTo>
                <a:cubicBezTo>
                  <a:pt x="9841" y="2218"/>
                  <a:pt x="9841" y="2218"/>
                  <a:pt x="9841" y="2218"/>
                </a:cubicBezTo>
                <a:cubicBezTo>
                  <a:pt x="9766" y="1837"/>
                  <a:pt x="9766" y="1837"/>
                  <a:pt x="9766" y="1837"/>
                </a:cubicBezTo>
                <a:cubicBezTo>
                  <a:pt x="9592" y="784"/>
                  <a:pt x="8570" y="0"/>
                  <a:pt x="7374" y="0"/>
                </a:cubicBezTo>
                <a:cubicBezTo>
                  <a:pt x="6179" y="0"/>
                  <a:pt x="5182" y="784"/>
                  <a:pt x="4983" y="1837"/>
                </a:cubicBezTo>
                <a:cubicBezTo>
                  <a:pt x="4933" y="2218"/>
                  <a:pt x="4933" y="2218"/>
                  <a:pt x="4933" y="2218"/>
                </a:cubicBezTo>
                <a:cubicBezTo>
                  <a:pt x="0" y="2218"/>
                  <a:pt x="0" y="2218"/>
                  <a:pt x="0" y="2218"/>
                </a:cubicBezTo>
                <a:cubicBezTo>
                  <a:pt x="25" y="2711"/>
                  <a:pt x="75" y="3204"/>
                  <a:pt x="125" y="3697"/>
                </a:cubicBezTo>
                <a:cubicBezTo>
                  <a:pt x="1196" y="3899"/>
                  <a:pt x="2217" y="4056"/>
                  <a:pt x="3289" y="4168"/>
                </a:cubicBezTo>
                <a:cubicBezTo>
                  <a:pt x="3612" y="5736"/>
                  <a:pt x="3612" y="5736"/>
                  <a:pt x="3612" y="5736"/>
                </a:cubicBezTo>
                <a:cubicBezTo>
                  <a:pt x="4111" y="7260"/>
                  <a:pt x="4111" y="7260"/>
                  <a:pt x="4111" y="7260"/>
                </a:cubicBezTo>
                <a:cubicBezTo>
                  <a:pt x="3239" y="7820"/>
                  <a:pt x="2392" y="8380"/>
                  <a:pt x="1570" y="8985"/>
                </a:cubicBezTo>
                <a:cubicBezTo>
                  <a:pt x="2217" y="10554"/>
                  <a:pt x="3139" y="11988"/>
                  <a:pt x="4210" y="13354"/>
                </a:cubicBezTo>
                <a:cubicBezTo>
                  <a:pt x="5207" y="13063"/>
                  <a:pt x="6228" y="12705"/>
                  <a:pt x="7200" y="12324"/>
                </a:cubicBezTo>
                <a:cubicBezTo>
                  <a:pt x="7599" y="12727"/>
                  <a:pt x="7947" y="13175"/>
                  <a:pt x="8371" y="13534"/>
                </a:cubicBezTo>
                <a:cubicBezTo>
                  <a:pt x="8794" y="13915"/>
                  <a:pt x="9193" y="14318"/>
                  <a:pt x="9666" y="14632"/>
                </a:cubicBezTo>
                <a:cubicBezTo>
                  <a:pt x="9218" y="15505"/>
                  <a:pt x="8794" y="16379"/>
                  <a:pt x="8421" y="17298"/>
                </a:cubicBezTo>
                <a:cubicBezTo>
                  <a:pt x="9841" y="18329"/>
                  <a:pt x="11435" y="19180"/>
                  <a:pt x="13104" y="19852"/>
                </a:cubicBezTo>
                <a:cubicBezTo>
                  <a:pt x="13827" y="19135"/>
                  <a:pt x="14500" y="18396"/>
                  <a:pt x="15147" y="17634"/>
                </a:cubicBezTo>
                <a:cubicBezTo>
                  <a:pt x="15671" y="17858"/>
                  <a:pt x="16269" y="17970"/>
                  <a:pt x="16817" y="18149"/>
                </a:cubicBezTo>
                <a:cubicBezTo>
                  <a:pt x="17390" y="18329"/>
                  <a:pt x="17963" y="18418"/>
                  <a:pt x="18561" y="18530"/>
                </a:cubicBezTo>
                <a:cubicBezTo>
                  <a:pt x="18635" y="19494"/>
                  <a:pt x="18760" y="20457"/>
                  <a:pt x="18934" y="21398"/>
                </a:cubicBezTo>
                <a:cubicBezTo>
                  <a:pt x="19806" y="21510"/>
                  <a:pt x="20703" y="21578"/>
                  <a:pt x="21600" y="21600"/>
                </a:cubicBezTo>
                <a:lnTo>
                  <a:pt x="21600" y="18530"/>
                </a:lnTo>
                <a:close/>
              </a:path>
            </a:pathLst>
          </a:custGeom>
          <a:solidFill>
            <a:srgbClr val="00B0F0">
              <a:alpha val="24000"/>
            </a:srgb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sz="1350"/>
          </a:p>
        </p:txBody>
      </p:sp>
      <p:sp>
        <p:nvSpPr>
          <p:cNvPr id="8" name="Shape 6917"/>
          <p:cNvSpPr/>
          <p:nvPr/>
        </p:nvSpPr>
        <p:spPr>
          <a:xfrm>
            <a:off x="3292521" y="2829091"/>
            <a:ext cx="1339471" cy="1200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46" y="3107"/>
                </a:moveTo>
                <a:cubicBezTo>
                  <a:pt x="19482" y="3008"/>
                  <a:pt x="20463" y="2908"/>
                  <a:pt x="21399" y="2734"/>
                </a:cubicBezTo>
                <a:cubicBezTo>
                  <a:pt x="21511" y="1814"/>
                  <a:pt x="21578" y="920"/>
                  <a:pt x="21600" y="0"/>
                </a:cubicBezTo>
                <a:cubicBezTo>
                  <a:pt x="18769" y="0"/>
                  <a:pt x="18769" y="0"/>
                  <a:pt x="18769" y="0"/>
                </a:cubicBezTo>
                <a:cubicBezTo>
                  <a:pt x="18412" y="1491"/>
                  <a:pt x="17231" y="2461"/>
                  <a:pt x="15849" y="2461"/>
                </a:cubicBezTo>
                <a:cubicBezTo>
                  <a:pt x="14467" y="2461"/>
                  <a:pt x="13285" y="1491"/>
                  <a:pt x="12907" y="0"/>
                </a:cubicBezTo>
                <a:cubicBezTo>
                  <a:pt x="11391" y="0"/>
                  <a:pt x="11391" y="0"/>
                  <a:pt x="11391" y="0"/>
                </a:cubicBezTo>
                <a:cubicBezTo>
                  <a:pt x="11346" y="845"/>
                  <a:pt x="11235" y="1665"/>
                  <a:pt x="11012" y="2486"/>
                </a:cubicBezTo>
                <a:cubicBezTo>
                  <a:pt x="10544" y="4300"/>
                  <a:pt x="9630" y="5941"/>
                  <a:pt x="8426" y="7258"/>
                </a:cubicBezTo>
                <a:cubicBezTo>
                  <a:pt x="7222" y="8575"/>
                  <a:pt x="5684" y="9445"/>
                  <a:pt x="4057" y="9942"/>
                </a:cubicBezTo>
                <a:cubicBezTo>
                  <a:pt x="3433" y="10092"/>
                  <a:pt x="2786" y="10191"/>
                  <a:pt x="2140" y="10216"/>
                </a:cubicBezTo>
                <a:cubicBezTo>
                  <a:pt x="2140" y="12503"/>
                  <a:pt x="2140" y="12503"/>
                  <a:pt x="2140" y="12503"/>
                </a:cubicBezTo>
                <a:cubicBezTo>
                  <a:pt x="1761" y="12577"/>
                  <a:pt x="1761" y="12577"/>
                  <a:pt x="1761" y="12577"/>
                </a:cubicBezTo>
                <a:cubicBezTo>
                  <a:pt x="736" y="12801"/>
                  <a:pt x="0" y="13770"/>
                  <a:pt x="0" y="14939"/>
                </a:cubicBezTo>
                <a:cubicBezTo>
                  <a:pt x="0" y="16132"/>
                  <a:pt x="736" y="17101"/>
                  <a:pt x="1761" y="17325"/>
                </a:cubicBezTo>
                <a:cubicBezTo>
                  <a:pt x="2140" y="17399"/>
                  <a:pt x="2140" y="17399"/>
                  <a:pt x="2140" y="17399"/>
                </a:cubicBezTo>
                <a:cubicBezTo>
                  <a:pt x="2140" y="21600"/>
                  <a:pt x="2140" y="21600"/>
                  <a:pt x="2140" y="21600"/>
                </a:cubicBezTo>
                <a:cubicBezTo>
                  <a:pt x="2697" y="21600"/>
                  <a:pt x="3254" y="21550"/>
                  <a:pt x="3789" y="21476"/>
                </a:cubicBezTo>
                <a:cubicBezTo>
                  <a:pt x="3990" y="20432"/>
                  <a:pt x="4146" y="19413"/>
                  <a:pt x="4258" y="18344"/>
                </a:cubicBezTo>
                <a:cubicBezTo>
                  <a:pt x="5818" y="18021"/>
                  <a:pt x="5818" y="18021"/>
                  <a:pt x="5818" y="18021"/>
                </a:cubicBezTo>
                <a:cubicBezTo>
                  <a:pt x="7356" y="17499"/>
                  <a:pt x="7356" y="17499"/>
                  <a:pt x="7356" y="17499"/>
                </a:cubicBezTo>
                <a:cubicBezTo>
                  <a:pt x="7891" y="18394"/>
                  <a:pt x="8448" y="19214"/>
                  <a:pt x="9050" y="20059"/>
                </a:cubicBezTo>
                <a:cubicBezTo>
                  <a:pt x="10611" y="19413"/>
                  <a:pt x="12037" y="18468"/>
                  <a:pt x="13397" y="17424"/>
                </a:cubicBezTo>
                <a:cubicBezTo>
                  <a:pt x="13107" y="16405"/>
                  <a:pt x="12750" y="15386"/>
                  <a:pt x="12372" y="14417"/>
                </a:cubicBezTo>
                <a:cubicBezTo>
                  <a:pt x="12773" y="14044"/>
                  <a:pt x="13219" y="13696"/>
                  <a:pt x="13575" y="13248"/>
                </a:cubicBezTo>
                <a:cubicBezTo>
                  <a:pt x="13954" y="12826"/>
                  <a:pt x="14355" y="12453"/>
                  <a:pt x="14667" y="11981"/>
                </a:cubicBezTo>
                <a:cubicBezTo>
                  <a:pt x="15515" y="12428"/>
                  <a:pt x="16406" y="12826"/>
                  <a:pt x="17320" y="13223"/>
                </a:cubicBezTo>
                <a:cubicBezTo>
                  <a:pt x="18346" y="11782"/>
                  <a:pt x="19193" y="10216"/>
                  <a:pt x="19861" y="8526"/>
                </a:cubicBezTo>
                <a:cubicBezTo>
                  <a:pt x="19148" y="7805"/>
                  <a:pt x="18412" y="7134"/>
                  <a:pt x="17654" y="6512"/>
                </a:cubicBezTo>
                <a:cubicBezTo>
                  <a:pt x="17877" y="5965"/>
                  <a:pt x="17989" y="5394"/>
                  <a:pt x="18167" y="4822"/>
                </a:cubicBezTo>
                <a:cubicBezTo>
                  <a:pt x="18346" y="4275"/>
                  <a:pt x="18412" y="3679"/>
                  <a:pt x="18546" y="3107"/>
                </a:cubicBezTo>
                <a:close/>
              </a:path>
            </a:pathLst>
          </a:custGeom>
          <a:solidFill>
            <a:srgbClr val="FF0000">
              <a:alpha val="24000"/>
            </a:srgb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endParaRPr sz="1350"/>
          </a:p>
        </p:txBody>
      </p:sp>
      <p:sp>
        <p:nvSpPr>
          <p:cNvPr id="9" name="Shape 6926"/>
          <p:cNvSpPr/>
          <p:nvPr/>
        </p:nvSpPr>
        <p:spPr>
          <a:xfrm>
            <a:off x="1628801" y="1856646"/>
            <a:ext cx="914806" cy="3328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miter lim="400000"/>
            <a:headEnd type="triangle"/>
          </a:ln>
        </p:spPr>
        <p:txBody>
          <a:bodyPr lIns="0" tIns="0" rIns="0" bIns="0"/>
          <a:lstStyle/>
          <a:p>
            <a:pPr defTabSz="324041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900">
              <a:latin typeface="+mn-ea"/>
            </a:endParaRPr>
          </a:p>
        </p:txBody>
      </p:sp>
      <p:sp>
        <p:nvSpPr>
          <p:cNvPr id="10" name="Shape 6927"/>
          <p:cNvSpPr/>
          <p:nvPr/>
        </p:nvSpPr>
        <p:spPr>
          <a:xfrm>
            <a:off x="1716392" y="3139791"/>
            <a:ext cx="503268" cy="11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miter lim="400000"/>
            <a:headEnd type="triangle"/>
          </a:ln>
        </p:spPr>
        <p:txBody>
          <a:bodyPr lIns="0" tIns="0" rIns="0" bIns="0"/>
          <a:lstStyle/>
          <a:p>
            <a:pPr defTabSz="324041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900">
              <a:latin typeface="+mn-ea"/>
            </a:endParaRPr>
          </a:p>
        </p:txBody>
      </p:sp>
      <p:sp>
        <p:nvSpPr>
          <p:cNvPr id="11" name="Shape 6928"/>
          <p:cNvSpPr/>
          <p:nvPr/>
        </p:nvSpPr>
        <p:spPr>
          <a:xfrm flipH="1">
            <a:off x="4366434" y="1856646"/>
            <a:ext cx="718750" cy="2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miter lim="400000"/>
            <a:headEnd type="triangle"/>
          </a:ln>
        </p:spPr>
        <p:txBody>
          <a:bodyPr lIns="0" tIns="0" rIns="0" bIns="0"/>
          <a:lstStyle/>
          <a:p>
            <a:pPr defTabSz="324041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900">
              <a:latin typeface="+mn-ea"/>
            </a:endParaRPr>
          </a:p>
        </p:txBody>
      </p:sp>
      <p:sp>
        <p:nvSpPr>
          <p:cNvPr id="12" name="Shape 6929"/>
          <p:cNvSpPr/>
          <p:nvPr/>
        </p:nvSpPr>
        <p:spPr>
          <a:xfrm flipH="1">
            <a:off x="4581128" y="3139792"/>
            <a:ext cx="553576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  <a:miter lim="400000"/>
            <a:headEnd type="triangle"/>
          </a:ln>
        </p:spPr>
        <p:txBody>
          <a:bodyPr lIns="0" tIns="0" rIns="0" bIns="0"/>
          <a:lstStyle/>
          <a:p>
            <a:pPr defTabSz="324041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  <a:endParaRPr sz="900">
              <a:latin typeface="+mn-e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5789" y="1539943"/>
            <a:ext cx="1481535" cy="915494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zh-CN" sz="1400" b="1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ОБОБЩЕНИЕ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zh-CN" sz="1400" b="1" dirty="0" smtClean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ОПЫТА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в</a:t>
            </a:r>
            <a:r>
              <a:rPr lang="ru-RU" altLang="zh-CN" sz="1000" i="1" dirty="0" smtClean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ыпуск медиапродукта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 smtClean="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по теме профориентации</a:t>
            </a:r>
            <a:endParaRPr lang="ru-RU" altLang="zh-CN" sz="1000" i="1" dirty="0">
              <a:solidFill>
                <a:schemeClr val="accent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4471" y="2946509"/>
            <a:ext cx="1481535" cy="915494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400" b="1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ЭКСКУРСИИ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 ВУЗы или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на предприятия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 последующей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</a:t>
            </a:r>
            <a:r>
              <a:rPr lang="ru-RU" altLang="zh-CN" sz="1000" i="1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озможностью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стажировки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228138" y="1573162"/>
            <a:ext cx="1481535" cy="575500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400" b="1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СБОР ДАННЫХ</a:t>
            </a:r>
            <a:endParaRPr lang="ru-RU" altLang="zh-CN" sz="1400" b="1" dirty="0">
              <a:solidFill>
                <a:schemeClr val="accent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l"/>
            <a:r>
              <a:rPr lang="ru-RU" sz="1000" i="1" dirty="0">
                <a:latin typeface="Century Gothic" panose="020B0502020202020204" pitchFamily="34" charset="0"/>
              </a:rPr>
              <a:t>о выпускниках школы, получающих образование или уже работающих в медиасфере</a:t>
            </a:r>
            <a:endParaRPr lang="en-US" altLang="zh-CN" sz="10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228138" y="3004377"/>
            <a:ext cx="1778187" cy="915494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zh-CN" sz="1400" b="1" dirty="0" smtClean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ПРАКТИКУМЫ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м</a:t>
            </a:r>
            <a:r>
              <a:rPr lang="ru-RU" altLang="zh-CN" sz="1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астер-классы,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с</a:t>
            </a:r>
            <a:r>
              <a:rPr lang="ru-RU" altLang="zh-CN" sz="1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еминары,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в</a:t>
            </a:r>
            <a:r>
              <a:rPr lang="ru-RU" altLang="zh-CN" sz="1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стречи, обмен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altLang="zh-CN" sz="1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опытом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31466" y="-1905614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50" dirty="0"/>
              <a:t>延迟符</a:t>
            </a: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04" y="4526721"/>
            <a:ext cx="488023" cy="48802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889" y="2392143"/>
            <a:ext cx="817042" cy="81704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39609" y="4469465"/>
            <a:ext cx="1054654" cy="545279"/>
          </a:xfrm>
          <a:prstGeom prst="rect">
            <a:avLst/>
          </a:prstGeom>
          <a:solidFill>
            <a:srgbClr val="004070"/>
          </a:solidFill>
        </p:spPr>
        <p:txBody>
          <a:bodyPr wrap="none" lIns="52327" tIns="26163" rIns="52327" bIns="26163" rtlCol="0">
            <a:spAutoFit/>
          </a:bodyPr>
          <a:lstStyle/>
          <a:p>
            <a:pPr algn="ctr"/>
            <a:r>
              <a:rPr lang="ru-RU" altLang="zh-CN" sz="3200" b="1" dirty="0" smtClean="0">
                <a:ln w="6350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ГДЕ?</a:t>
            </a:r>
            <a:endParaRPr lang="zh-CN" altLang="en-US" sz="3200" b="1" dirty="0">
              <a:ln w="6350">
                <a:noFill/>
              </a:ln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16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1" nodeType="withEffect">
                                  <p:stCondLst>
                                    <p:cond delay="6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25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125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19" grpId="0"/>
      <p:bldP spid="18" grpId="0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66936" y="195487"/>
            <a:ext cx="4202224" cy="395637"/>
          </a:xfrm>
        </p:spPr>
        <p:txBody>
          <a:bodyPr>
            <a:noAutofit/>
          </a:bodyPr>
          <a:lstStyle/>
          <a:p>
            <a:r>
              <a:rPr lang="ru-RU" altLang="zh-CN" b="1" dirty="0" smtClean="0">
                <a:latin typeface="Century Gothic" panose="020B0502020202020204" pitchFamily="34" charset="0"/>
              </a:rPr>
              <a:t>ГЛАВНЫЕ ЛИЦА ПРОЕКТА - ГИМНАЗИСТЫ</a:t>
            </a:r>
            <a:endParaRPr lang="zh-CN" alt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7" name="矩形 160"/>
          <p:cNvSpPr>
            <a:spLocks noChangeArrowheads="1"/>
          </p:cNvSpPr>
          <p:nvPr/>
        </p:nvSpPr>
        <p:spPr bwMode="auto">
          <a:xfrm flipH="1">
            <a:off x="-639623" y="1282742"/>
            <a:ext cx="8370930" cy="2486548"/>
          </a:xfrm>
          <a:custGeom>
            <a:avLst/>
            <a:gdLst>
              <a:gd name="connsiteX0" fmla="*/ 0 w 7260238"/>
              <a:gd name="connsiteY0" fmla="*/ 0 h 3090960"/>
              <a:gd name="connsiteX1" fmla="*/ 7260238 w 7260238"/>
              <a:gd name="connsiteY1" fmla="*/ 0 h 3090960"/>
              <a:gd name="connsiteX2" fmla="*/ 7260238 w 7260238"/>
              <a:gd name="connsiteY2" fmla="*/ 3090960 h 3090960"/>
              <a:gd name="connsiteX3" fmla="*/ 0 w 7260238"/>
              <a:gd name="connsiteY3" fmla="*/ 3090960 h 3090960"/>
              <a:gd name="connsiteX4" fmla="*/ 0 w 7260238"/>
              <a:gd name="connsiteY4" fmla="*/ 0 h 3090960"/>
              <a:gd name="connsiteX0" fmla="*/ 0 w 7260238"/>
              <a:gd name="connsiteY0" fmla="*/ 0 h 3090960"/>
              <a:gd name="connsiteX1" fmla="*/ 7260238 w 7260238"/>
              <a:gd name="connsiteY1" fmla="*/ 0 h 3090960"/>
              <a:gd name="connsiteX2" fmla="*/ 7260238 w 7260238"/>
              <a:gd name="connsiteY2" fmla="*/ 3090960 h 3090960"/>
              <a:gd name="connsiteX3" fmla="*/ 666205 w 7260238"/>
              <a:gd name="connsiteY3" fmla="*/ 3090960 h 3090960"/>
              <a:gd name="connsiteX4" fmla="*/ 0 w 7260238"/>
              <a:gd name="connsiteY4" fmla="*/ 0 h 309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0238" h="3090960">
                <a:moveTo>
                  <a:pt x="0" y="0"/>
                </a:moveTo>
                <a:lnTo>
                  <a:pt x="7260238" y="0"/>
                </a:lnTo>
                <a:lnTo>
                  <a:pt x="7260238" y="3090960"/>
                </a:lnTo>
                <a:lnTo>
                  <a:pt x="666205" y="3090960"/>
                </a:lnTo>
                <a:lnTo>
                  <a:pt x="0" y="0"/>
                </a:lnTo>
                <a:close/>
              </a:path>
            </a:pathLst>
          </a:custGeom>
          <a:solidFill>
            <a:srgbClr val="00B0F0">
              <a:alpha val="24000"/>
            </a:srgbClr>
          </a:solidFill>
          <a:ln w="12700" cmpd="sng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zh-CN" altLang="en-US" sz="1350" b="1" dirty="0">
              <a:solidFill>
                <a:srgbClr val="FFC000"/>
              </a:solidFill>
              <a:latin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1466" y="-1905614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50" dirty="0"/>
              <a:t>延迟符</a:t>
            </a:r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 bwMode="auto">
          <a:xfrm>
            <a:off x="-4274" y="5280417"/>
            <a:ext cx="6862274" cy="2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556" tIns="19278" rIns="38556" bIns="1927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endParaRPr lang="zh-CN" altLang="zh-CN" sz="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04" y="4526721"/>
            <a:ext cx="488023" cy="4880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649" y="3020717"/>
            <a:ext cx="3018388" cy="19993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4528433" y="4122016"/>
            <a:ext cx="1107553" cy="545279"/>
          </a:xfrm>
          <a:prstGeom prst="rect">
            <a:avLst/>
          </a:prstGeom>
          <a:solidFill>
            <a:srgbClr val="004070"/>
          </a:solidFill>
        </p:spPr>
        <p:txBody>
          <a:bodyPr wrap="none" lIns="52327" tIns="26163" rIns="52327" bIns="26163" rtlCol="0">
            <a:spAutoFit/>
          </a:bodyPr>
          <a:lstStyle/>
          <a:p>
            <a:pPr algn="ctr"/>
            <a:r>
              <a:rPr lang="ru-RU" altLang="zh-CN" sz="3200" b="1" dirty="0" smtClean="0">
                <a:ln w="6350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rPr>
              <a:t>КТО?</a:t>
            </a:r>
            <a:endParaRPr lang="zh-CN" altLang="en-US" sz="3200" b="1" dirty="0">
              <a:ln w="6350">
                <a:noFill/>
              </a:ln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1424595"/>
            <a:ext cx="3018388" cy="22637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6" name="Picture 2" descr="https://sun3-13.userapi.com/n97__KhyaGU9t_JzDwvgG3y1GyaN6cP7zEJ5QA/b0S3-mEauP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53" y="858524"/>
            <a:ext cx="3005084" cy="1929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165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1" nodeType="withEffect">
                                  <p:stCondLst>
                                    <p:cond delay="6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5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25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0" grpId="0"/>
      <p:bldP spid="10" grpId="0" animBg="1"/>
      <p:bldP spid="1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d22daf625e7f85d06b96e1ac2e1adb1a8fb1e"/>
</p:tagLst>
</file>

<file path=ppt/theme/theme1.xml><?xml version="1.0" encoding="utf-8"?>
<a:theme xmlns:a="http://schemas.openxmlformats.org/drawingml/2006/main" name="www.homeppt.com">
  <a:themeElements>
    <a:clrScheme name="自定义 2">
      <a:dk1>
        <a:sysClr val="windowText" lastClr="000000"/>
      </a:dk1>
      <a:lt1>
        <a:sysClr val="window" lastClr="FFFFFF"/>
      </a:lt1>
      <a:dk2>
        <a:srgbClr val="7F7F7F"/>
      </a:dk2>
      <a:lt2>
        <a:srgbClr val="7F7F7F"/>
      </a:lt2>
      <a:accent1>
        <a:srgbClr val="3F3F3F"/>
      </a:accent1>
      <a:accent2>
        <a:srgbClr val="C00000"/>
      </a:accent2>
      <a:accent3>
        <a:srgbClr val="3F3F3F"/>
      </a:accent3>
      <a:accent4>
        <a:srgbClr val="C00000"/>
      </a:accent4>
      <a:accent5>
        <a:srgbClr val="3F3F3F"/>
      </a:accent5>
      <a:accent6>
        <a:srgbClr val="C00000"/>
      </a:accent6>
      <a:hlink>
        <a:srgbClr val="FFFFFF"/>
      </a:hlink>
      <a:folHlink>
        <a:srgbClr val="FFFFFF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216</Words>
  <Application>Microsoft Office PowerPoint</Application>
  <PresentationFormat>Произвольный</PresentationFormat>
  <Paragraphs>55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微软雅黑</vt:lpstr>
      <vt:lpstr>宋体</vt:lpstr>
      <vt:lpstr>Arial</vt:lpstr>
      <vt:lpstr>Calibri</vt:lpstr>
      <vt:lpstr>Century Gothic</vt:lpstr>
      <vt:lpstr>Helvetica</vt:lpstr>
      <vt:lpstr>www.homeppt.com</vt:lpstr>
      <vt:lpstr>Презентация PowerPoint</vt:lpstr>
      <vt:lpstr>Презентация PowerPoint</vt:lpstr>
      <vt:lpstr>Презентация PowerPoint</vt:lpstr>
      <vt:lpstr>ЭТАПЫ РАБОТЫ НАД ПРОЕКТОМ</vt:lpstr>
      <vt:lpstr>ГЛАВНЫЕ ЛИЦА ПРОЕКТА - ГИМНАЗИСТЫ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www.1ppt.com</dc:title>
  <dc:creator>www.1ppt.com</dc:creator>
  <cp:keywords>www.1ppt.com</cp:keywords>
  <cp:lastModifiedBy>79922019125</cp:lastModifiedBy>
  <cp:revision>147</cp:revision>
  <dcterms:created xsi:type="dcterms:W3CDTF">2015-10-21T17:10:39Z</dcterms:created>
  <dcterms:modified xsi:type="dcterms:W3CDTF">2020-09-09T15:25:35Z</dcterms:modified>
</cp:coreProperties>
</file>